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4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0" autoAdjust="0"/>
    <p:restoredTop sz="95742" autoAdjust="0"/>
  </p:normalViewPr>
  <p:slideViewPr>
    <p:cSldViewPr snapToGrid="0">
      <p:cViewPr>
        <p:scale>
          <a:sx n="100" d="100"/>
          <a:sy n="100" d="100"/>
        </p:scale>
        <p:origin x="-1104" y="-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7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67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17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23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0728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868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03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991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35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98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50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40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49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95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15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EB8AED-74B3-47F2-AD9B-E49D7AE1C0D8}" type="datetimeFigureOut">
              <a:rPr lang="ru-RU" smtClean="0"/>
              <a:t>27.12.2020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363B6A-627A-4F61-AEE7-E5CD01C0C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93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95663"/>
            <a:ext cx="7996989" cy="105552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</a:t>
            </a:r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 тему: </a:t>
            </a:r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«Банкомат»</a:t>
            </a:r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8442" y="4347244"/>
            <a:ext cx="8915399" cy="2270125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Петров Станислав Андреевич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19-КБ-ПР1) 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доцент, Попова Ольга Борисовна</a:t>
            </a:r>
          </a:p>
        </p:txBody>
      </p:sp>
    </p:spTree>
    <p:extLst>
      <p:ext uri="{BB962C8B-B14F-4D97-AF65-F5344CB8AC3E}">
        <p14:creationId xmlns:p14="http://schemas.microsoft.com/office/powerpoint/2010/main" val="9016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-600075"/>
            <a:ext cx="10133541" cy="192944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IDEF1X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57500"/>
            <a:ext cx="1191978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моделирования IDEF1X предназначена для описания данных. Чаще всего такая методология используется для описания данных в целях последующей автоматизации их обработки с помощью систем управления базами данных. Основные элементы модели IDEF1X: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Сущности – это множество объектов, обладающих общими характеристиками.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Атрибуты – характеристики сущности.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Отношения – это связи между двумя и более сущностями.</a:t>
            </a:r>
          </a:p>
        </p:txBody>
      </p:sp>
      <p:pic>
        <p:nvPicPr>
          <p:cNvPr id="5" name="Рисунок 4" descr="C:\Users\Stiik\AppData\Local\Microsoft\Windows\INetCache\Content.Word\IDEFX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3362324"/>
            <a:ext cx="10809817" cy="330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4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42181" y="-238125"/>
            <a:ext cx="12834180" cy="13239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описания процессов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IDEF3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9918" y="717630"/>
            <a:ext cx="11972081" cy="6140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описания логики взаимодействия информационных потоков наиболее подходит IDEF3, называемая также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diagramming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методологией моделирования, использующая графическое описание информационных потоков, взаимоотношений между процессами обработки информации и объектов, являющихся частью этих процессов. IDEF3 – это метод, имеющий основной целью дать возможность аналитикам описать ситуацию, когда процессы выполняются в определенной последовательности, а также описать объекты, участвующие совместно в одном процессе. IDEF3 дополняет IDEF0 и содержит все необходимое для построения моделей, которые в дальнейшем могут быть использованы для имитационного анализа. </a:t>
            </a:r>
          </a:p>
        </p:txBody>
      </p:sp>
    </p:spTree>
    <p:extLst>
      <p:ext uri="{BB962C8B-B14F-4D97-AF65-F5344CB8AC3E}">
        <p14:creationId xmlns:p14="http://schemas.microsoft.com/office/powerpoint/2010/main" val="37009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32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-581025"/>
            <a:ext cx="10933641" cy="190182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0400"/>
            <a:ext cx="1219200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Диаграмма, отражающая отношения между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акторами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прецедентами и являющаяся составной частью модели прецедентов, позволяющей описать систему на концептуальном уровне.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Актор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множество логически связанных ролей в UML. Прецедент - возможность моделируемой системы, благодаря которой пользователь может получить конкретный, измеримый и нужный ему результат.</a:t>
            </a:r>
          </a:p>
        </p:txBody>
      </p:sp>
      <p:pic>
        <p:nvPicPr>
          <p:cNvPr id="1026" name="Picture 2" descr="C:\Users\weyzer\Desktop\ТРПО КП\UML-Банкома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2078830"/>
            <a:ext cx="11329987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3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-542924"/>
            <a:ext cx="10514542" cy="16383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последовательности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0400"/>
            <a:ext cx="1219200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диаграмма отражает поток событий, происходящих в рамках использования. На диаграмме вертикальная пунктирная линия это (линия жизни), сам объект изображается в виде прямоугольника Стрелки соответствуют сообщениям, передаваемым между действующим лицом и объектами для выполнения требуемых функций. Сами Действующие лица показаны в верхней части диаграммы. </a:t>
            </a:r>
          </a:p>
        </p:txBody>
      </p:sp>
      <p:pic>
        <p:nvPicPr>
          <p:cNvPr id="2050" name="Picture 2" descr="C:\Users\weyzer\Desktop\ТРПО КП\Диаграмма последовательносте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05013"/>
            <a:ext cx="774382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л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9" y="0"/>
            <a:ext cx="1121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-666750"/>
            <a:ext cx="10124016" cy="1987550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кооперации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0400"/>
            <a:ext cx="1219200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кооперации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подругому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описывает поток событий. Из нее легче понять связи между объектами, но труднее понять последовательность событий. По сути на диаграмме представлена вся информация, которая есть и на диаграмме последовательности.</a:t>
            </a:r>
          </a:p>
        </p:txBody>
      </p:sp>
      <p:pic>
        <p:nvPicPr>
          <p:cNvPr id="3074" name="Picture 2" descr="C:\Users\weyzer\Desktop\ТРПО КП\Диаграмма коопераци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1" y="1679895"/>
            <a:ext cx="8596312" cy="487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-695325"/>
            <a:ext cx="9466791" cy="201612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86596" y="660400"/>
            <a:ext cx="12278595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 –это структурная диаграмма языка моделирования UML, демонстрирующая общую структуру иерархии классов системы, их коопераций, атрибутов  (полей), методов, интерфейсов и взаимосвязей между ними. Широко применяется не только для документирования и визуализации, но также для конструирования посредством прямого или обратного проектирования.</a:t>
            </a:r>
          </a:p>
        </p:txBody>
      </p:sp>
      <p:pic>
        <p:nvPicPr>
          <p:cNvPr id="4098" name="Picture 2" descr="C:\Users\weyzer\Desktop\ТРПО КП\Диаграмма классо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282125"/>
            <a:ext cx="7781925" cy="35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-771525"/>
            <a:ext cx="10247841" cy="209232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состояний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60400"/>
            <a:ext cx="12192000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состояний определяет процесс смены состояний объекта в результате наступления некоторых событий, а также все возможные состояния, в которых может находиться конкретный объект. На диаграмме так же имеются два состояния начальное и конечное. 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Начальное 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это выделенная черная точка. 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Конечное 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 черная точка с черным крутом.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диаграмме может отсутствовать конечное состояние.</a:t>
            </a:r>
          </a:p>
        </p:txBody>
      </p:sp>
      <p:pic>
        <p:nvPicPr>
          <p:cNvPr id="5122" name="Picture 2" descr="C:\Users\weyzer\Desktop\ТРПО КП\Диаграмма состояни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71" y="2783059"/>
            <a:ext cx="5386388" cy="38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8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393031"/>
            <a:ext cx="8596668" cy="13208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270000"/>
            <a:ext cx="9236687" cy="5227053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Цели: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Получение знаний в области разработки, анализа и управления программными проектами.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Получение дополнительных практических навыков и изучение приемов разработки проектов, программных продуктов с использованием языка программирования C#, а также диаграмм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IDEF0, IDEF1X, IDEF3, UML, и др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Изучить литературу в области технологий разработки программного обеспечения и разработки диаграмм.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Сформулировать основные понятия, касающиеся темы изыскания.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Спроектировать прототип системы с помощью диаграмм IDEF0, IDEF1X, IDEF3, UML, а также диаграммы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1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размещения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диаграмма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0800"/>
            <a:ext cx="2812648" cy="553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размещения отражает физические взаимосвязи  между  программными  и  аппаратными  компонентами системы.  Она  является  хорошим  средством  для  того,  чтобы  показать маршруты  перемещения  объектов  и  компонентов  в  распределенной системе. Каждый  узел  на  диаграмме  размещения  представляет  собой некоторый  тип  вычислительного  устройства –  в  большинстве  случаев, часть аппаратуры.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96759" y="1320800"/>
            <a:ext cx="33952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диаграмме компонентов наглядно показано, как выглядит модель на физическом уровне, которая показывает разбиение программной системы на структурные компоненты и связи между компонентами.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л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48" y="1554182"/>
            <a:ext cx="5984111" cy="52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2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машинного тестирования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4338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8" t="27142" r="31300" b="31714"/>
          <a:stretch>
            <a:fillRect/>
          </a:stretch>
        </p:blipFill>
        <p:spPr bwMode="auto">
          <a:xfrm>
            <a:off x="572559" y="1571625"/>
            <a:ext cx="10694998" cy="457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27530" r="31140" b="32286"/>
          <a:stretch/>
        </p:blipFill>
        <p:spPr bwMode="auto">
          <a:xfrm>
            <a:off x="677334" y="995423"/>
            <a:ext cx="10657416" cy="524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1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27428" r="31300" b="32286"/>
          <a:stretch>
            <a:fillRect/>
          </a:stretch>
        </p:blipFill>
        <p:spPr bwMode="auto">
          <a:xfrm>
            <a:off x="156472" y="1300504"/>
            <a:ext cx="10946773" cy="47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4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410" name="Picture 2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0" t="27310" r="31461" b="32001"/>
          <a:stretch>
            <a:fillRect/>
          </a:stretch>
        </p:blipFill>
        <p:spPr bwMode="auto">
          <a:xfrm>
            <a:off x="677333" y="609600"/>
            <a:ext cx="10819341" cy="551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27119" r="31300" b="32057"/>
          <a:stretch>
            <a:fillRect/>
          </a:stretch>
        </p:blipFill>
        <p:spPr bwMode="auto">
          <a:xfrm>
            <a:off x="1705879" y="1016361"/>
            <a:ext cx="9007633" cy="366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27428" r="31300" b="32001"/>
          <a:stretch>
            <a:fillRect/>
          </a:stretch>
        </p:blipFill>
        <p:spPr bwMode="auto">
          <a:xfrm>
            <a:off x="942312" y="1324275"/>
            <a:ext cx="10354338" cy="343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27428" r="31300" b="32001"/>
          <a:stretch>
            <a:fillRect/>
          </a:stretch>
        </p:blipFill>
        <p:spPr bwMode="auto">
          <a:xfrm>
            <a:off x="639782" y="943899"/>
            <a:ext cx="8984361" cy="43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5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2137" y="898948"/>
            <a:ext cx="10665857" cy="5536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были изучены: 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методологии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проектами. Получение навыков построении плана проекта, построения графика работ, распределения исполнителей, управления рисками.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трудоемкости и стоимости выполнения работ по проекту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методологии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функционального моделирования IDEF0 и IDEF3, получение навыков по применению данных методологий для построения функциональных моделей на основании требований к информационной системе.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определения, представления, проектирования и моделирования программных систем с помощью языка UML, получение навыков по применению данных элементов для построения объектно-ориентированных моделей ИС на основании требований.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 программы по принципу «Черного» и «Белого» ящика. , регрессионное тестирование, профилирование программы.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системе контроля версий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нового проекта и выполнить все основные действия с исходным кодом программы, связанные с контролем версий.</a:t>
            </a:r>
          </a:p>
        </p:txBody>
      </p:sp>
    </p:spTree>
    <p:extLst>
      <p:ext uri="{BB962C8B-B14F-4D97-AF65-F5344CB8AC3E}">
        <p14:creationId xmlns:p14="http://schemas.microsoft.com/office/powerpoint/2010/main" val="422514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815" y="2210444"/>
            <a:ext cx="9751456" cy="2874380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b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0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386" y="187411"/>
            <a:ext cx="11875614" cy="20504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популярный тип столбчатых диаграмм (гистограмм), который является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инструментом, позволяющим визуализировать и управлять проектами, структурировать их выполнение и видеть общую картину задач, как личных, так и организации. Она представляет собой горизонтальные полосы, расположенные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 двумя осями: Вертикальная - это список задач и Горизонтальная - это временная шкала проекта. Каждая полоса обозначает проект, задачу или подзадачу, которые нужно выполнить в определенный срок. График построен в хронологическом порядке, что помогает отслеживать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сроки сдачи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последовательность выполнения задач.</a:t>
            </a:r>
          </a:p>
        </p:txBody>
      </p:sp>
      <p:pic>
        <p:nvPicPr>
          <p:cNvPr id="1026" name="Picture 2" descr="Временная диаграмма vj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2237874"/>
            <a:ext cx="5925199" cy="451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 descr="C:\Users\Stiik\AppData\Local\Microsoft\Windows\INetCache\Content.Word\Временная диаграмма 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237874"/>
            <a:ext cx="5974345" cy="4515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1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0025" y="-485775"/>
            <a:ext cx="13078697" cy="19763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Сетевая диаграмма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469" y="830162"/>
            <a:ext cx="11908181" cy="1828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Сетевая диаграмма отображает зависимости между различными этапами проекта. Основной целью её использования является эффективное планирование и управление работами и ресурсами проекта. Определенные этапы не могут начаться, пока не будут выполнены все этапы на всех путях, ведущих от начала проекта к данному этапу. Так же можно рассчитать минимально время выполнения всего проекта просуммировав в сетевой диаграмме длительности этапов на самом длинном пути от начала проекта до его окончания.</a:t>
            </a:r>
          </a:p>
        </p:txBody>
      </p:sp>
      <p:pic>
        <p:nvPicPr>
          <p:cNvPr id="5" name="Рисунок 4" descr="C:\Users\Stiik\AppData\Local\Microsoft\Windows\INetCache\Content.Word\Сетевая диаграмма исправленная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571750"/>
            <a:ext cx="11010900" cy="4103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816" y="-228600"/>
            <a:ext cx="8596668" cy="17191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IDEF0 в модели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2771" y="979971"/>
            <a:ext cx="11452935" cy="1890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оценить возможности разрабатываемой системы необходимо построить её базовую модель, которую можно представить в виде диаграммы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функциональная модель системы «как есть», т.е. модель уже существующего процесса/функции, позволяющая узнать, где находятся слабые места, в чём будут состоять преимущества и недостатки, протекающих в ней бизнес-процессов относительно конкурентов.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676525"/>
            <a:ext cx="10258425" cy="4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6148" y="0"/>
            <a:ext cx="9822351" cy="111442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диаграммы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175" y="983849"/>
            <a:ext cx="11927496" cy="408586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Полученная модель системы может быть представлена в более подробном виде путём разбиения на большее количество составных элементов. Таким образом работа, системы разбивается на четыре функции: 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Первоначальная настройка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 пользователем запроса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запроса пользователя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ответа сервера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обслуживания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1729048"/>
            <a:ext cx="7865720" cy="47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653</TotalTime>
  <Words>929</Words>
  <Application>Microsoft Office PowerPoint</Application>
  <PresentationFormat>Произвольный</PresentationFormat>
  <Paragraphs>54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Сланец</vt:lpstr>
      <vt:lpstr>Курсовой проект на тему: «Банкомат»</vt:lpstr>
      <vt:lpstr>Постановка задачи</vt:lpstr>
      <vt:lpstr>Презентация PowerPoint</vt:lpstr>
      <vt:lpstr>Сетевая диаграмма </vt:lpstr>
      <vt:lpstr>Создание IDEF0 в модели As-Is</vt:lpstr>
      <vt:lpstr>Декомпозиция диаграммы As-Is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Методология IDEF1X </vt:lpstr>
      <vt:lpstr>Метод описания процессов IDEF3</vt:lpstr>
      <vt:lpstr>Презентация PowerPoint</vt:lpstr>
      <vt:lpstr>Диаграмма вариантов использования</vt:lpstr>
      <vt:lpstr>Диаграмма последовательности</vt:lpstr>
      <vt:lpstr>Презентация PowerPoint</vt:lpstr>
      <vt:lpstr>Диаграмма кооперации</vt:lpstr>
      <vt:lpstr>Диаграмма классов</vt:lpstr>
      <vt:lpstr>Диаграмма состояний</vt:lpstr>
      <vt:lpstr>Диаграмма размещения и диаграмма компонентов</vt:lpstr>
      <vt:lpstr>Результаты машинного тестирования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на тему: «Банкомат»</dc:title>
  <dc:creator>User</dc:creator>
  <cp:lastModifiedBy>weyzer</cp:lastModifiedBy>
  <cp:revision>19</cp:revision>
  <dcterms:created xsi:type="dcterms:W3CDTF">2020-12-14T19:46:47Z</dcterms:created>
  <dcterms:modified xsi:type="dcterms:W3CDTF">2020-12-27T03:51:10Z</dcterms:modified>
</cp:coreProperties>
</file>